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35E5-7F0F-476F-AC05-D79F902C88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CF8-A81E-4F48-AD8B-EBEC8198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35E5-7F0F-476F-AC05-D79F902C88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CF8-A81E-4F48-AD8B-EBEC8198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58635E5-7F0F-476F-AC05-D79F902C88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4D0ECF8-A81E-4F48-AD8B-EBEC8198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35E5-7F0F-476F-AC05-D79F902C88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CF8-A81E-4F48-AD8B-EBEC8198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9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8635E5-7F0F-476F-AC05-D79F902C88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D0ECF8-A81E-4F48-AD8B-EBEC8198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49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35E5-7F0F-476F-AC05-D79F902C88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CF8-A81E-4F48-AD8B-EBEC8198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0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35E5-7F0F-476F-AC05-D79F902C88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CF8-A81E-4F48-AD8B-EBEC8198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0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35E5-7F0F-476F-AC05-D79F902C88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CF8-A81E-4F48-AD8B-EBEC8198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1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35E5-7F0F-476F-AC05-D79F902C88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CF8-A81E-4F48-AD8B-EBEC8198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1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35E5-7F0F-476F-AC05-D79F902C88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CF8-A81E-4F48-AD8B-EBEC8198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0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35E5-7F0F-476F-AC05-D79F902C88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CF8-A81E-4F48-AD8B-EBEC8198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6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58635E5-7F0F-476F-AC05-D79F902C88B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4D0ECF8-A81E-4F48-AD8B-EBEC8198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77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" sz="4000" b="1" dirty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Каталог</a:t>
            </a:r>
            <a:br>
              <a:rPr lang="ru" sz="4000" b="1" dirty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" sz="4000" b="1" dirty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 муниципального </a:t>
            </a:r>
            <a:r>
              <a:rPr lang="ru" sz="40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имущества кемского городского поселения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06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Нежилые помещения, расположенные по адресу: Г.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бланки д. 12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721" y="2020472"/>
            <a:ext cx="4754880" cy="42062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Нежилое помещение № 20 (второй этаж), площадью 32,6 </a:t>
            </a:r>
            <a:r>
              <a:rPr lang="ru-RU" dirty="0" err="1" smtClean="0"/>
              <a:t>кв.м</a:t>
            </a:r>
            <a:endParaRPr lang="ru-RU" dirty="0" smtClean="0"/>
          </a:p>
          <a:p>
            <a:r>
              <a:rPr lang="ru-RU" dirty="0" smtClean="0"/>
              <a:t>Нежилое помещение № 28 (второй этаж), площадью 9,5 </a:t>
            </a:r>
            <a:r>
              <a:rPr lang="ru-RU" dirty="0" err="1" smtClean="0"/>
              <a:t>кв.м</a:t>
            </a:r>
            <a:endParaRPr lang="ru-RU" dirty="0" smtClean="0"/>
          </a:p>
          <a:p>
            <a:r>
              <a:rPr lang="ru-RU" dirty="0"/>
              <a:t>Нежилое </a:t>
            </a:r>
            <a:r>
              <a:rPr lang="ru-RU" dirty="0" smtClean="0"/>
              <a:t>помещение №29 (второй этаж), площадью 15 </a:t>
            </a:r>
            <a:r>
              <a:rPr lang="ru-RU" dirty="0" err="1" smtClean="0"/>
              <a:t>кв.м</a:t>
            </a:r>
            <a:endParaRPr lang="ru-RU" dirty="0" smtClean="0"/>
          </a:p>
          <a:p>
            <a:r>
              <a:rPr lang="ru-RU" dirty="0"/>
              <a:t>Нежилое </a:t>
            </a:r>
            <a:r>
              <a:rPr lang="ru-RU" dirty="0" smtClean="0"/>
              <a:t>помещение № 30 (2 этаж), площадью 24,3 </a:t>
            </a:r>
            <a:r>
              <a:rPr lang="ru-RU" dirty="0" err="1" smtClean="0"/>
              <a:t>кв.м</a:t>
            </a:r>
            <a:endParaRPr lang="ru-RU" dirty="0" smtClean="0"/>
          </a:p>
          <a:p>
            <a:r>
              <a:rPr lang="ru-RU" dirty="0"/>
              <a:t>Нежилое </a:t>
            </a:r>
            <a:r>
              <a:rPr lang="ru-RU" dirty="0" smtClean="0"/>
              <a:t>помещение № 38 (1 этаж), площадью  7,3 </a:t>
            </a:r>
            <a:r>
              <a:rPr lang="ru-RU" dirty="0" err="1" smtClean="0"/>
              <a:t>кв.м</a:t>
            </a:r>
            <a:r>
              <a:rPr lang="ru-RU" dirty="0" smtClean="0"/>
              <a:t> </a:t>
            </a:r>
          </a:p>
          <a:p>
            <a:r>
              <a:rPr lang="ru-RU" dirty="0"/>
              <a:t>Нежилое </a:t>
            </a:r>
            <a:r>
              <a:rPr lang="ru-RU" dirty="0" smtClean="0"/>
              <a:t>помещение № 44 (1 этаж), площадью 12 </a:t>
            </a:r>
            <a:r>
              <a:rPr lang="ru-RU" dirty="0" err="1" smtClean="0"/>
              <a:t>кв.м</a:t>
            </a:r>
            <a:r>
              <a:rPr lang="ru-RU" dirty="0" smtClean="0"/>
              <a:t> </a:t>
            </a:r>
          </a:p>
          <a:p>
            <a:r>
              <a:rPr lang="ru-RU" dirty="0"/>
              <a:t>Нежилое </a:t>
            </a:r>
            <a:r>
              <a:rPr lang="ru-RU" dirty="0" smtClean="0"/>
              <a:t>помещение № 45 (1 этаж), площадью 9,4 </a:t>
            </a:r>
            <a:r>
              <a:rPr lang="ru-RU" dirty="0" err="1" smtClean="0"/>
              <a:t>кв.м</a:t>
            </a:r>
            <a:r>
              <a:rPr lang="ru-RU" dirty="0" smtClean="0"/>
              <a:t> </a:t>
            </a:r>
          </a:p>
          <a:p>
            <a:r>
              <a:rPr lang="ru-RU" dirty="0"/>
              <a:t>Нежилое </a:t>
            </a:r>
            <a:r>
              <a:rPr lang="ru-RU" dirty="0" smtClean="0"/>
              <a:t>помещение № 46 (1 этаж), площадью 21,1 </a:t>
            </a:r>
            <a:r>
              <a:rPr lang="ru-RU" dirty="0" err="1" smtClean="0"/>
              <a:t>кв.м</a:t>
            </a:r>
            <a:endParaRPr lang="ru-RU" dirty="0"/>
          </a:p>
        </p:txBody>
      </p:sp>
      <p:pic>
        <p:nvPicPr>
          <p:cNvPr id="1026" name="Picture 2" descr="Улица Бланки, 12 на карте Кеми — Яндекс Карт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92932"/>
            <a:ext cx="3267808" cy="276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07" y="1513453"/>
            <a:ext cx="4220308" cy="31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7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Нежилое помещение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Адрес: </a:t>
            </a:r>
            <a:r>
              <a:rPr lang="ru-RU" dirty="0"/>
              <a:t>г. </a:t>
            </a:r>
            <a:r>
              <a:rPr lang="ru-RU" dirty="0" smtClean="0"/>
              <a:t>Кемь</a:t>
            </a:r>
            <a:r>
              <a:rPr lang="ru-RU" dirty="0"/>
              <a:t>, ул. Карельская, д. 10, кв. 22</a:t>
            </a:r>
            <a:endParaRPr lang="ru-RU" dirty="0" smtClean="0"/>
          </a:p>
          <a:p>
            <a:r>
              <a:rPr lang="ru-RU" dirty="0" smtClean="0"/>
              <a:t>Площадь: 38,1 </a:t>
            </a:r>
            <a:r>
              <a:rPr lang="ru-RU" dirty="0" err="1" smtClean="0"/>
              <a:t>кв.м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Коммуникации: электроснабжение, теплоснабжение, водоснабжение</a:t>
            </a:r>
            <a:endParaRPr lang="ru-RU" dirty="0"/>
          </a:p>
          <a:p>
            <a:r>
              <a:rPr lang="ru-RU" dirty="0" smtClean="0"/>
              <a:t> Кадастровый номер - </a:t>
            </a:r>
            <a:r>
              <a:rPr lang="ru-RU" dirty="0"/>
              <a:t>10:02:0080314:33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83" y="1792936"/>
            <a:ext cx="2653413" cy="471174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799" y="4114800"/>
            <a:ext cx="2912919" cy="24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8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Каталог муниципального имущества Кемского муниципального района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96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Нежилое помещение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Адрес: г. Кемь, ул. Ленина, д. 3</a:t>
            </a:r>
          </a:p>
          <a:p>
            <a:r>
              <a:rPr lang="ru-RU" dirty="0" smtClean="0"/>
              <a:t>Площадь: 258,5 </a:t>
            </a:r>
            <a:r>
              <a:rPr lang="ru-RU" dirty="0" err="1" smtClean="0"/>
              <a:t>кв.м</a:t>
            </a:r>
            <a:endParaRPr lang="ru-RU" dirty="0" smtClean="0"/>
          </a:p>
          <a:p>
            <a:r>
              <a:rPr lang="ru-RU" dirty="0" smtClean="0"/>
              <a:t>Кадастровый номер - 10:02:0080314:255</a:t>
            </a:r>
          </a:p>
          <a:p>
            <a:r>
              <a:rPr lang="ru-RU" dirty="0" smtClean="0"/>
              <a:t>Этаж: подвал</a:t>
            </a:r>
          </a:p>
          <a:p>
            <a:r>
              <a:rPr lang="ru-RU" dirty="0" smtClean="0"/>
              <a:t>Коммуникации: электроснабжение, теплоснабжение, водоснабжение</a:t>
            </a:r>
            <a:endParaRPr lang="ru-RU" dirty="0"/>
          </a:p>
        </p:txBody>
      </p:sp>
      <p:pic>
        <p:nvPicPr>
          <p:cNvPr id="2050" name="Picture 2" descr="Улица Ленина, 3 на карте Кеми — Яндекс Карт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380" y="1426248"/>
            <a:ext cx="2948781" cy="249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4353" y="3536707"/>
            <a:ext cx="3604846" cy="27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7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Нежилое помещение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Адрес: г. Кемь, пр. Пролетарский, д. 13</a:t>
            </a:r>
          </a:p>
          <a:p>
            <a:r>
              <a:rPr lang="ru-RU" dirty="0" smtClean="0"/>
              <a:t>Площадь: 139,2 </a:t>
            </a:r>
            <a:r>
              <a:rPr lang="ru-RU" dirty="0" err="1" smtClean="0"/>
              <a:t>кв.м</a:t>
            </a:r>
            <a:endParaRPr lang="ru-RU" dirty="0" smtClean="0"/>
          </a:p>
          <a:p>
            <a:r>
              <a:rPr lang="ru-RU" dirty="0" smtClean="0"/>
              <a:t>Этаж: подвал </a:t>
            </a:r>
          </a:p>
          <a:p>
            <a:r>
              <a:rPr lang="ru-RU" dirty="0" smtClean="0"/>
              <a:t>Кадастровый номер - </a:t>
            </a:r>
            <a:r>
              <a:rPr lang="ru-RU" dirty="0"/>
              <a:t>10:02:0080314:248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2889824"/>
            <a:ext cx="3362569" cy="2845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800" y="2115810"/>
            <a:ext cx="2998485" cy="39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8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Адрес: г. Кемь, ул. Фрунзе, военный городок № 1, пом. 1</a:t>
            </a:r>
          </a:p>
          <a:p>
            <a:r>
              <a:rPr lang="ru-RU" dirty="0" smtClean="0"/>
              <a:t>Площадь: 632,5 </a:t>
            </a:r>
            <a:r>
              <a:rPr lang="ru-RU" dirty="0" err="1" smtClean="0"/>
              <a:t>кв.м</a:t>
            </a:r>
            <a:endParaRPr lang="ru-RU" dirty="0" smtClean="0"/>
          </a:p>
          <a:p>
            <a:r>
              <a:rPr lang="ru-RU" dirty="0" smtClean="0"/>
              <a:t>Кадастровый номер </a:t>
            </a:r>
            <a:r>
              <a:rPr lang="ru-RU" dirty="0"/>
              <a:t>- </a:t>
            </a:r>
            <a:r>
              <a:rPr lang="ru-RU" dirty="0" smtClean="0"/>
              <a:t>10:02:0080401:310</a:t>
            </a:r>
          </a:p>
          <a:p>
            <a:r>
              <a:rPr lang="ru-RU" dirty="0" smtClean="0"/>
              <a:t>Материал стен: кирпичные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47" y="1319779"/>
            <a:ext cx="3662401" cy="2722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98" y="4334242"/>
            <a:ext cx="4341901" cy="237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5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Здание склада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Адрес: г. Кемь, ул. Машинистов, д. б/н</a:t>
            </a:r>
          </a:p>
          <a:p>
            <a:r>
              <a:rPr lang="ru-RU" dirty="0" smtClean="0"/>
              <a:t>Площадь: 726</a:t>
            </a:r>
          </a:p>
          <a:p>
            <a:r>
              <a:rPr lang="ru-RU" dirty="0" smtClean="0"/>
              <a:t>Кадастровый номер – 10:02:0000000:1576</a:t>
            </a:r>
          </a:p>
          <a:p>
            <a:r>
              <a:rPr lang="ru-RU" dirty="0" smtClean="0"/>
              <a:t>Материал стен: крупнопанельные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03" y="1792936"/>
            <a:ext cx="4264697" cy="3198522"/>
          </a:xfrm>
        </p:spPr>
      </p:pic>
    </p:spTree>
    <p:extLst>
      <p:ext uri="{BB962C8B-B14F-4D97-AF65-F5344CB8AC3E}">
        <p14:creationId xmlns:p14="http://schemas.microsoft.com/office/powerpoint/2010/main" val="801116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127</TotalTime>
  <Words>263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Corbel</vt:lpstr>
      <vt:lpstr>Manrope</vt:lpstr>
      <vt:lpstr>Times New Roman</vt:lpstr>
      <vt:lpstr>Wingdings</vt:lpstr>
      <vt:lpstr>Окаймление</vt:lpstr>
      <vt:lpstr>Каталог  муниципального имущества кемского городского поселения</vt:lpstr>
      <vt:lpstr>Нежилые помещения, расположенные по адресу: Г. кемь, ул. бланки д. 12</vt:lpstr>
      <vt:lpstr>Нежилое помещение</vt:lpstr>
      <vt:lpstr>Каталог муниципального имущества Кемского муниципального района</vt:lpstr>
      <vt:lpstr>Нежилое помещение </vt:lpstr>
      <vt:lpstr>Нежилое помещение </vt:lpstr>
      <vt:lpstr>Здание </vt:lpstr>
      <vt:lpstr>Здание склада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 муниципального имущества кемского городского поселения</dc:title>
  <dc:creator>Admin</dc:creator>
  <cp:lastModifiedBy>Admin</cp:lastModifiedBy>
  <cp:revision>8</cp:revision>
  <dcterms:created xsi:type="dcterms:W3CDTF">2024-03-12T07:02:43Z</dcterms:created>
  <dcterms:modified xsi:type="dcterms:W3CDTF">2024-03-20T06:32:48Z</dcterms:modified>
</cp:coreProperties>
</file>