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6858000" cy="9144000" type="screen4x3"/>
  <p:notesSz cx="6759575" cy="98679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82" d="100"/>
          <a:sy n="82" d="100"/>
        </p:scale>
        <p:origin x="-1998" y="-25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11.07.2019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11.07.2019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11.07.2019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11.07.2019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11.07.2019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11.07.2019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11.07.2019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01008" y="1403648"/>
            <a:ext cx="2952328" cy="3888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0" y="0"/>
            <a:ext cx="6858000" cy="9656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900" dirty="0" smtClean="0"/>
              <a:t>Государственное бюджетное учреждение социального обслуживания населения  Республики Карелия «Комплексный центр социального обслуживания населения Республики </a:t>
            </a:r>
            <a:r>
              <a:rPr lang="ru-RU" sz="1900" dirty="0"/>
              <a:t>К</a:t>
            </a:r>
            <a:r>
              <a:rPr lang="ru-RU" sz="1900" dirty="0" smtClean="0"/>
              <a:t>арелия» подразделение по </a:t>
            </a:r>
            <a:r>
              <a:rPr lang="ru-RU" sz="1900" dirty="0" err="1" smtClean="0"/>
              <a:t>Кемскому</a:t>
            </a:r>
            <a:r>
              <a:rPr lang="ru-RU" sz="1900" dirty="0" smtClean="0"/>
              <a:t> району</a:t>
            </a:r>
          </a:p>
          <a:p>
            <a:pPr marL="450850" indent="-450850"/>
            <a:r>
              <a:rPr lang="ru-RU" sz="1900" dirty="0"/>
              <a:t> </a:t>
            </a:r>
            <a:r>
              <a:rPr lang="ru-RU" sz="1900" dirty="0" smtClean="0"/>
              <a:t>                   предлагает принять  активное участие в</a:t>
            </a:r>
          </a:p>
          <a:p>
            <a:endParaRPr lang="ru-RU" sz="1900" dirty="0" smtClean="0"/>
          </a:p>
          <a:p>
            <a:r>
              <a:rPr lang="ru-RU" sz="2400" dirty="0" smtClean="0">
                <a:latin typeface="Comic Sans MS" pitchFamily="66" charset="0"/>
              </a:rPr>
              <a:t>Благотворительной</a:t>
            </a:r>
          </a:p>
          <a:p>
            <a:r>
              <a:rPr lang="ru-RU" sz="2400" dirty="0" smtClean="0">
                <a:latin typeface="Comic Sans MS" pitchFamily="66" charset="0"/>
              </a:rPr>
              <a:t>                           акции</a:t>
            </a:r>
          </a:p>
          <a:p>
            <a:r>
              <a:rPr lang="ru-RU" sz="2350" dirty="0" smtClean="0">
                <a:latin typeface="Comic Sans MS" pitchFamily="66" charset="0"/>
              </a:rPr>
              <a:t>«В ШКОЛУ С РАДОСТЬЮ»</a:t>
            </a:r>
          </a:p>
          <a:p>
            <a:endParaRPr lang="ru-RU" sz="1900" dirty="0" smtClean="0"/>
          </a:p>
          <a:p>
            <a:r>
              <a:rPr lang="ru-RU" sz="1900" dirty="0" smtClean="0"/>
              <a:t>   с 8 июля  по 12 августа 2019 года</a:t>
            </a:r>
          </a:p>
          <a:p>
            <a:endParaRPr lang="ru-RU" sz="1900" dirty="0" smtClean="0"/>
          </a:p>
          <a:p>
            <a:r>
              <a:rPr lang="ru-RU" sz="1900" dirty="0" smtClean="0"/>
              <a:t>Акция  организована для будущих </a:t>
            </a:r>
          </a:p>
          <a:p>
            <a:r>
              <a:rPr lang="ru-RU" sz="1900" dirty="0" smtClean="0"/>
              <a:t>первоклассников из малообеспеченных </a:t>
            </a:r>
          </a:p>
          <a:p>
            <a:r>
              <a:rPr lang="ru-RU" sz="1900" dirty="0" smtClean="0"/>
              <a:t>семей  </a:t>
            </a:r>
            <a:r>
              <a:rPr lang="ru-RU" sz="1900" dirty="0" err="1" smtClean="0"/>
              <a:t>Кемского</a:t>
            </a:r>
            <a:r>
              <a:rPr lang="ru-RU" sz="1900" dirty="0" smtClean="0"/>
              <a:t> района </a:t>
            </a:r>
          </a:p>
          <a:p>
            <a:endParaRPr lang="ru-RU" dirty="0" smtClean="0"/>
          </a:p>
          <a:p>
            <a:r>
              <a:rPr lang="ru-RU" sz="2400" dirty="0" smtClean="0">
                <a:latin typeface="Comic Sans MS" pitchFamily="66" charset="0"/>
              </a:rPr>
              <a:t>Примем в дар</a:t>
            </a:r>
          </a:p>
          <a:p>
            <a:r>
              <a:rPr lang="ru-RU" sz="1900" dirty="0" smtClean="0">
                <a:latin typeface="Arial Black" pitchFamily="34" charset="0"/>
              </a:rPr>
              <a:t>                   </a:t>
            </a:r>
            <a:r>
              <a:rPr lang="ru-RU" sz="1900" dirty="0" smtClean="0"/>
              <a:t> школьные рюкзаки,</a:t>
            </a:r>
          </a:p>
          <a:p>
            <a:r>
              <a:rPr lang="ru-RU" sz="1900" dirty="0" smtClean="0"/>
              <a:t>                             пеналы, тетради, ручки, карандаши, краски,                                                              </a:t>
            </a:r>
          </a:p>
          <a:p>
            <a:r>
              <a:rPr lang="ru-RU" sz="1900" dirty="0" smtClean="0"/>
              <a:t>                             картон, цветную бумагу и другие  школьные                            </a:t>
            </a:r>
          </a:p>
          <a:p>
            <a:r>
              <a:rPr lang="ru-RU" sz="1900" dirty="0" smtClean="0"/>
              <a:t>                                                         принадлежности</a:t>
            </a:r>
          </a:p>
          <a:p>
            <a:endParaRPr lang="ru-RU" sz="1900" dirty="0" smtClean="0"/>
          </a:p>
          <a:p>
            <a:endParaRPr lang="ru-RU" dirty="0" smtClean="0"/>
          </a:p>
          <a:p>
            <a:pPr algn="ctr"/>
            <a:r>
              <a:rPr lang="ru-RU" sz="1900" dirty="0" smtClean="0"/>
              <a:t>Перечисленный товар можно оставить в подразделении ГБУ СО «КЦСОН РК» по </a:t>
            </a:r>
            <a:r>
              <a:rPr lang="ru-RU" sz="1900" dirty="0" err="1" smtClean="0"/>
              <a:t>Кемскому</a:t>
            </a:r>
            <a:r>
              <a:rPr lang="ru-RU" sz="1900" dirty="0" smtClean="0"/>
              <a:t> району </a:t>
            </a:r>
          </a:p>
          <a:p>
            <a:pPr algn="ctr"/>
            <a:r>
              <a:rPr lang="ru-RU" sz="1900" dirty="0" smtClean="0"/>
              <a:t>по адресу ул. </a:t>
            </a:r>
            <a:r>
              <a:rPr lang="ru-RU" sz="1900" dirty="0" err="1" smtClean="0"/>
              <a:t>Мосорина</a:t>
            </a:r>
            <a:r>
              <a:rPr lang="ru-RU" sz="1900" dirty="0" smtClean="0"/>
              <a:t> , д. 5 или  обратиться  по телефонам</a:t>
            </a:r>
          </a:p>
          <a:p>
            <a:pPr algn="ctr"/>
            <a:r>
              <a:rPr lang="ru-RU" sz="1900" dirty="0" smtClean="0"/>
              <a:t>     5-44-81; 7-21-86; 8 963 740 55 33</a:t>
            </a:r>
          </a:p>
          <a:p>
            <a:endParaRPr lang="ru-RU" dirty="0" smtClean="0"/>
          </a:p>
          <a:p>
            <a:pPr algn="ctr"/>
            <a:r>
              <a:rPr lang="ru-RU" sz="1900" dirty="0" smtClean="0"/>
              <a:t>Спасибо, что вы находите время для добрых дел!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384</TotalTime>
  <Words>131</Words>
  <Application>Microsoft Office PowerPoint</Application>
  <PresentationFormat>Экран (4:3)</PresentationFormat>
  <Paragraphs>25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Sebrukova</dc:creator>
  <cp:lastModifiedBy>Zakupki</cp:lastModifiedBy>
  <cp:revision>32</cp:revision>
  <cp:lastPrinted>2019-06-24T13:02:24Z</cp:lastPrinted>
  <dcterms:created xsi:type="dcterms:W3CDTF">2016-06-20T09:52:45Z</dcterms:created>
  <dcterms:modified xsi:type="dcterms:W3CDTF">2019-07-11T08:31:39Z</dcterms:modified>
</cp:coreProperties>
</file>